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nit" initials="U" lastIdx="1" clrIdx="0">
    <p:extLst>
      <p:ext uri="{19B8F6BF-5375-455C-9EA6-DF929625EA0E}">
        <p15:presenceInfo xmlns:p15="http://schemas.microsoft.com/office/powerpoint/2012/main" userId="Un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i="1" dirty="0"/>
              <a:t>Финансирование национального проекта « Жилье и городская среда» в  2019-2024</a:t>
            </a:r>
            <a:r>
              <a:rPr lang="ru-RU" b="1" i="1" baseline="0" dirty="0"/>
              <a:t> годах, млн рублей</a:t>
            </a:r>
            <a:endParaRPr lang="ru-RU" b="1" i="1" dirty="0"/>
          </a:p>
        </c:rich>
      </c:tx>
      <c:layout>
        <c:manualLayout>
          <c:xMode val="edge"/>
          <c:yMode val="edge"/>
          <c:x val="8.02567569329138E-2"/>
          <c:y val="1.5700483518377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4-479A-ABA1-3FBFE1ACD1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69.957999999999998</c:v>
                </c:pt>
                <c:pt idx="1">
                  <c:v>0</c:v>
                </c:pt>
                <c:pt idx="2">
                  <c:v>0</c:v>
                </c:pt>
                <c:pt idx="3">
                  <c:v>15.124000000000001</c:v>
                </c:pt>
                <c:pt idx="4">
                  <c:v>10.169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4-479A-ABA1-3FBFE1ACD1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1.0680000000000001</c:v>
                </c:pt>
                <c:pt idx="1">
                  <c:v>1.3149999999999999</c:v>
                </c:pt>
                <c:pt idx="2">
                  <c:v>0</c:v>
                </c:pt>
                <c:pt idx="3">
                  <c:v>1.68</c:v>
                </c:pt>
                <c:pt idx="4">
                  <c:v>2.5139999999999998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D4-479A-ABA1-3FBFE1ACD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88944"/>
        <c:axId val="216077632"/>
      </c:barChart>
      <c:catAx>
        <c:axId val="21008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6077632"/>
        <c:crosses val="autoZero"/>
        <c:auto val="1"/>
        <c:lblAlgn val="ctr"/>
        <c:lblOffset val="100"/>
        <c:noMultiLvlLbl val="0"/>
      </c:catAx>
      <c:valAx>
        <c:axId val="21607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08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75411-0319-42BB-BF40-570820DEE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A80725-3DF2-42C5-82B8-70776C16D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50634-4118-4E9E-AEC7-8C9E7F54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8C452-4E25-40B5-9C09-210A5F59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76404E-74A5-4813-B8D3-B8B6733A6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4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7487B-A9B2-4C9D-AFE5-D12554676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CCA7F4-B62D-44D7-85C8-FA105D1BA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20E309-F226-4F7E-B07F-F65C3F29D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04375F-2822-462E-9CF6-5EE4DB0C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81E46-B40E-46E0-84E1-91DFAC9B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5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BC08FB-5EE5-4C17-991F-98A8DEF36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0ED20F-B08D-4A26-B503-57DD3AF3C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F23E97-D642-4E51-A6E6-24230F6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2F2514-AC9C-4B6B-B879-1BDFE2C3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FD4A5-A634-46BD-82E7-11B221EF8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1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0D5BF-B271-4908-85CE-A3268E92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91D27C-B61E-475A-991A-F60D8C95C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AAFC5-B685-4C24-99CE-115527D2E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18A50-71E4-4F89-951C-D2DDB10B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148601-F24B-4C3B-AF11-0305F8A9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67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D2DC7-8022-4E13-AB6D-2DFA1BA6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43DFA-D685-46E9-B48B-90677D4F3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235D7C-8504-45DC-A21C-56B91593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A0F753-C979-4C27-8C66-BDDF575A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53792-18E9-4EE5-82C9-C342A7F7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5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E232C-D5D8-48F9-859D-4903E8B5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7B624D-C05B-44C9-AEBF-1A8C57969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96ABF0-4DE4-4D76-97A7-FDC359F96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EA8BD-237E-4E0B-8B2B-BD94494AC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719419-8D4E-413F-9B88-9E451EEC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B16B89-7F55-4494-B49D-2D32E322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3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8479A-8F69-4B7F-AA7F-46DE8217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B0BF47-DF5C-4DD2-88F4-3713D4AD6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599D4F-84E8-492F-8D0E-AE61DB285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DDC77D-E31E-4173-AD16-6C731CDDC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9155F9-D2CF-4E9E-B70A-D2C07FD53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82FB87-A851-4982-9D5C-EB4D7289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180D4A-B280-4BFA-B88D-ED25DD07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38C9C3-4E91-40B4-9F84-8949446B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3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B0324-AC0C-4223-80D6-7FE1BC4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87173C-5528-435A-9F72-BC5D1D2F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8C21A5-3666-4D95-9754-F132A315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4D78EC-5405-46AB-8305-D2725198A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6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F68F48-BB4C-41D6-B817-18704574F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72BF94-5135-425E-A407-B61FE254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561622-CEAF-47C8-8861-28F86AB4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7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448C1-866B-4DC0-BDCA-17F44EC6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9C0304-2629-4745-9F63-1B821CC2D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67FCEC-24CC-4FA4-9F47-DC1D93323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FB966E-44AE-4443-9770-FD815C3E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1154B-278A-42AC-A2A6-79EDDEC7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A870FF-CDFE-45C9-9BA3-66D6EFBA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9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E1CC6-36BB-4AD6-8C15-383B6EE5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EEC699-EBCD-4651-979D-F25C89003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06921F-2BEE-4A57-9A3E-B22B8696A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0E8FC2-ADC2-45C3-BA7B-3F4DF091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F9B4E6-77EE-4570-97B7-DBD3335E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8088BE-6F9D-41D5-89BE-BBC82721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9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E106A-01E6-45AA-B9C2-9BC99580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D5E6B4-09DD-4C40-9149-E3F8A090F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7DA1D-7E38-49D2-AC01-7130B4FA8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EF2C3-1CFA-4B75-AB9E-661F82ACC4FA}" type="datetimeFigureOut">
              <a:rPr lang="ru-RU" smtClean="0"/>
              <a:t>20.08.2025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081D94-8C59-490C-9222-85A8A1DBE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2EF9CB-C00B-4662-87D0-139141321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A789-AD19-427C-83D4-8F5302E3D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1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B5071E-6327-4ABF-BB84-18EA11846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3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7011C9-FF90-4D84-A525-13EFD4C4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224" y="0"/>
            <a:ext cx="2639797" cy="1597290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8C677472-B0EF-4F69-B26E-3E567142F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49715"/>
              </p:ext>
            </p:extLst>
          </p:nvPr>
        </p:nvGraphicFramePr>
        <p:xfrm>
          <a:off x="1012875" y="1195755"/>
          <a:ext cx="9819248" cy="566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849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0F958E-0FE1-41B9-BDD6-FBD7C28F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203" y="0"/>
            <a:ext cx="2639797" cy="15972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D5F5A-0BCA-4F38-B17F-3E5AFE4C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178999"/>
            <a:ext cx="4218024" cy="25981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40A80B-40D1-4354-BC00-FB05D79CAF4B}"/>
              </a:ext>
            </a:extLst>
          </p:cNvPr>
          <p:cNvSpPr/>
          <p:nvPr/>
        </p:nvSpPr>
        <p:spPr>
          <a:xfrm>
            <a:off x="127750" y="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Кушвинском муниципальном округе за 2019-2020 года реализовано мероприятие по комплексному благоустройству общественной территории на земельном участке, расположенном по адресу: Свердловская область, г. Кушва, пл. Культуры, 1а, с целью реализации мероприятия «Создание парка культуры и отдыха».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C91444-CD10-4328-B97D-A15279302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164" y="2448961"/>
            <a:ext cx="4107171" cy="283895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0BBA28-B9D2-4164-8DDE-4AF6D38A312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D67C1E-7C9B-4412-A1A2-18D02E303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97" y="1625715"/>
            <a:ext cx="3866803" cy="24917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41098A-28AB-4644-B953-A3AC027EB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138" y="5263301"/>
            <a:ext cx="621845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6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ACDA06-838D-4FD1-AC5E-DAB1559EE93C}"/>
              </a:ext>
            </a:extLst>
          </p:cNvPr>
          <p:cNvSpPr/>
          <p:nvPr/>
        </p:nvSpPr>
        <p:spPr>
          <a:xfrm>
            <a:off x="-37514" y="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рамках проекта были предусмотрены следующие работы:     </a:t>
            </a:r>
          </a:p>
          <a:p>
            <a:r>
              <a:rPr lang="ru-RU" dirty="0"/>
              <a:t>- монтаж наружного освещения; </a:t>
            </a:r>
          </a:p>
          <a:p>
            <a:r>
              <a:rPr lang="ru-RU" dirty="0"/>
              <a:t>- асфальтирование территории;                                  </a:t>
            </a:r>
          </a:p>
          <a:p>
            <a:r>
              <a:rPr lang="ru-RU" dirty="0"/>
              <a:t>- вырубка, посадка деревьев и кустарников;</a:t>
            </a:r>
          </a:p>
          <a:p>
            <a:r>
              <a:rPr lang="ru-RU" dirty="0"/>
              <a:t>- ремонт паркового ограждения;</a:t>
            </a:r>
          </a:p>
          <a:p>
            <a:r>
              <a:rPr lang="ru-RU" dirty="0"/>
              <a:t>- установка малых архитектурных форм; </a:t>
            </a:r>
          </a:p>
          <a:p>
            <a:r>
              <a:rPr lang="ru-RU" dirty="0"/>
              <a:t>- установка на территории парка скамеек и урн;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BD8134-08A8-4AF2-AD73-0BA7DEBB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" y="2827606"/>
            <a:ext cx="4707318" cy="29618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735D77-14F7-468F-8EB3-BD8455E5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83" y="680657"/>
            <a:ext cx="4323468" cy="2701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311174-9095-429C-BF90-EC67923D3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54" y="3981496"/>
            <a:ext cx="5598272" cy="28562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D3E081-E044-428E-90A8-8A0AF64C2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963" y="20259"/>
            <a:ext cx="2640036" cy="159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0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FCAC77-6FC4-43D9-BE3A-168D662E39DC}"/>
              </a:ext>
            </a:extLst>
          </p:cNvPr>
          <p:cNvSpPr/>
          <p:nvPr/>
        </p:nvSpPr>
        <p:spPr>
          <a:xfrm>
            <a:off x="150055" y="1938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- устройство СКЕЙТПАРКА с асфальтобетонным покрытием; </a:t>
            </a:r>
          </a:p>
          <a:p>
            <a:r>
              <a:rPr lang="ru-RU" dirty="0"/>
              <a:t>- установка аттракциона «Автодром».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5EDAC5-2F45-481C-B8DB-73D6A0C28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684" y="4036423"/>
            <a:ext cx="5045037" cy="28215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C0817B-6C70-4793-93B4-C522A44E8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203" y="0"/>
            <a:ext cx="2639797" cy="15972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E734BE-11D4-41FA-853B-2C7C81CF65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7" t="19883" r="7576" b="6645"/>
          <a:stretch/>
        </p:blipFill>
        <p:spPr>
          <a:xfrm>
            <a:off x="359550" y="840154"/>
            <a:ext cx="5677009" cy="27390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C3F569-8584-44E3-8E3D-CD8F55E76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48" y="2821577"/>
            <a:ext cx="5016137" cy="300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6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0DD3F1-D032-4C39-BABC-5F83C8800A7A}"/>
              </a:ext>
            </a:extLst>
          </p:cNvPr>
          <p:cNvSpPr/>
          <p:nvPr/>
        </p:nvSpPr>
        <p:spPr>
          <a:xfrm>
            <a:off x="0" y="109546"/>
            <a:ext cx="6096000" cy="185589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Кушвинского муниципального округа выполнены мероприятия по комплексному благоустройству места захоронения, расположенного по адресу: Свердловская область, город Кушва, улица Шляхтина-улица Калинина, «Мемориал погибшим от ран в госпиталях города Кушвы» (братская могила).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4EBFF-5E58-4FB1-AA90-3A55F2AF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203" y="0"/>
            <a:ext cx="2639797" cy="15972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5048EC-7033-4B92-985F-F9712F02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6748"/>
            <a:ext cx="6096000" cy="360359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B49432-1325-45B6-8413-6264257658E3}"/>
              </a:ext>
            </a:extLst>
          </p:cNvPr>
          <p:cNvSpPr/>
          <p:nvPr/>
        </p:nvSpPr>
        <p:spPr>
          <a:xfrm>
            <a:off x="6096000" y="2322938"/>
            <a:ext cx="6096000" cy="34074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реализованы в рамках государственной программы Свердловской области «Формирование современной городской среды на территории Свердловской области на 2018 - 2024 годы», утвержденной Постановлением Правительства Свердловской области от 31.10.2017 № 805-ПП (ред. от 14.10.2021)  по муниципальному контракту №37-2022/Р от 08.07.2022 года, заключенного МКУ КГО «Комитет жилищно-коммунальной сферы» с подрядной организацией ООО «Инженер», г. Кушва.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81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BC9ACC-A0BE-4736-9733-1461FC8B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203" y="0"/>
            <a:ext cx="2639797" cy="15972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AEE2AC-4711-4F7E-987F-B749D0F613E9}"/>
              </a:ext>
            </a:extLst>
          </p:cNvPr>
          <p:cNvSpPr/>
          <p:nvPr/>
        </p:nvSpPr>
        <p:spPr>
          <a:xfrm>
            <a:off x="0" y="0"/>
            <a:ext cx="6096000" cy="48537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Контрактом предусмотрено выполнение следующих работ: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ремонт ступеней, пьедестала, мемориальной стены;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устройство дорожек и покрытий из гранита;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устройство ограждения;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установка светильников наружного освещения, художественной подсветки объектов мемориального комплекса;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установка малых архитектурных форм: скамьи и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урны со стилизованной символикой Победы Красной Армии в Великой Отечественной войне;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озеленение и благоустройство территории.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 выполнения работ – июль 2022 года.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Liberation Serif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окончания работ – 01.08.2023 года.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16D833-9B98-4953-AD1C-87C6C8AA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17" y="740553"/>
            <a:ext cx="3364392" cy="2294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698382-72D9-4451-85C0-C915F84C3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872" y="3035550"/>
            <a:ext cx="3590128" cy="2294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1D7FE4-C0DB-42BA-A7EA-2701E56C0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65" y="3822452"/>
            <a:ext cx="4058007" cy="29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503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310</Words>
  <Application>Microsoft Office PowerPoint</Application>
  <PresentationFormat>Широкоэкранный</PresentationFormat>
  <Paragraphs>25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Liberation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Unit</dc:creator>
  <cp:lastModifiedBy>Unit</cp:lastModifiedBy>
  <cp:revision>7</cp:revision>
  <dcterms:created xsi:type="dcterms:W3CDTF">2025-08-20T07:05:38Z</dcterms:created>
  <dcterms:modified xsi:type="dcterms:W3CDTF">2025-08-20T11:13:26Z</dcterms:modified>
</cp:coreProperties>
</file>